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alant Medium" charset="1" panose="00000600000000000000"/>
      <p:regular r:id="rId19"/>
    </p:embeddedFont>
    <p:embeddedFont>
      <p:font typeface="HK Grotesk Bold" charset="1" panose="00000800000000000000"/>
      <p:regular r:id="rId20"/>
    </p:embeddedFont>
    <p:embeddedFont>
      <p:font typeface="Assistant Regular" charset="1" panose="000005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HK Grotesk Medium Italics" charset="1" panose="000006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0.jpeg" Type="http://schemas.openxmlformats.org/officeDocument/2006/relationships/image"/><Relationship Id="rId5" Target="../media/VAFU2fMMlz4.mp4" Type="http://schemas.openxmlformats.org/officeDocument/2006/relationships/video"/><Relationship Id="rId6" Target="../media/VAFU2fMMlz4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FU2l7_zSQ.mp4" Type="http://schemas.openxmlformats.org/officeDocument/2006/relationships/video"/><Relationship Id="rId4" Target="../media/VAFU2l7_zSQ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9253" y="3116386"/>
            <a:ext cx="10724012" cy="5871203"/>
            <a:chOff x="0" y="0"/>
            <a:chExt cx="14298683" cy="782827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778106"/>
              <a:ext cx="9499197" cy="1050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4800" i="true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BY PARAM THAKKAR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50"/>
              <a:ext cx="14298683" cy="6091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284"/>
                </a:lnSpc>
              </a:pPr>
              <a:r>
                <a:rPr lang="en-US" sz="1041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IS VACUUM EXACTLY NOTHING?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43590" y="3763356"/>
            <a:ext cx="2876500" cy="3841736"/>
          </a:xfrm>
          <a:custGeom>
            <a:avLst/>
            <a:gdLst/>
            <a:ahLst/>
            <a:cxnLst/>
            <a:rect r="r" b="b" t="t" l="l"/>
            <a:pathLst>
              <a:path h="3841736" w="2876500">
                <a:moveTo>
                  <a:pt x="0" y="0"/>
                </a:moveTo>
                <a:lnTo>
                  <a:pt x="2876500" y="0"/>
                </a:lnTo>
                <a:lnTo>
                  <a:pt x="2876500" y="3841735"/>
                </a:lnTo>
                <a:lnTo>
                  <a:pt x="0" y="3841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17695" y="4096171"/>
            <a:ext cx="12252610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Don't you think that it violates conservation of energy?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5238549" y="7531796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3667511" y="-2216185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5580">
            <a:off x="-2362671" y="640189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761750" y="523555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8794" y="462721"/>
            <a:ext cx="11715713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Hiesenburg Uncertainty priciple for Energy and 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4405" y="2752451"/>
            <a:ext cx="12270103" cy="560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7"/>
              </a:lnSpc>
            </a:pPr>
            <a:r>
              <a:rPr lang="en-US" sz="4562" spc="-45">
                <a:solidFill>
                  <a:srgbClr val="000000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δE x δt&gt;=h/4pi</a:t>
            </a:r>
          </a:p>
          <a:p>
            <a:pPr algn="l">
              <a:lnSpc>
                <a:spcPts val="6387"/>
              </a:lnSpc>
            </a:pPr>
            <a:r>
              <a:rPr lang="en-US" sz="4562" spc="-45">
                <a:solidFill>
                  <a:srgbClr val="000000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where δE=mC^2</a:t>
            </a:r>
          </a:p>
          <a:p>
            <a:pPr algn="l">
              <a:lnSpc>
                <a:spcPts val="6387"/>
              </a:lnSpc>
            </a:pPr>
          </a:p>
          <a:p>
            <a:pPr algn="l">
              <a:lnSpc>
                <a:spcPts val="6387"/>
              </a:lnSpc>
            </a:pPr>
            <a:r>
              <a:rPr lang="en-US" sz="4562" spc="-45">
                <a:solidFill>
                  <a:srgbClr val="000000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for example, an electron(e-) and an antimatter electron(e+) pop int existence. So, for how much time then?</a:t>
            </a:r>
          </a:p>
          <a:p>
            <a:pPr algn="l">
              <a:lnSpc>
                <a:spcPts val="63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754" y="-123825"/>
            <a:ext cx="18288000" cy="1080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3"/>
              </a:lnSpc>
            </a:pPr>
            <a:r>
              <a:rPr lang="en-US" sz="62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δE=2δm_e x c^2</a:t>
            </a:r>
          </a:p>
          <a:p>
            <a:pPr algn="ctr">
              <a:lnSpc>
                <a:spcPts val="8723"/>
              </a:lnSpc>
            </a:pPr>
            <a:r>
              <a:rPr lang="en-US" sz="62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=2(9.1*10^-31)*3*10^8</a:t>
            </a:r>
          </a:p>
          <a:p>
            <a:pPr algn="ctr">
              <a:lnSpc>
                <a:spcPts val="8723"/>
              </a:lnSpc>
            </a:pPr>
            <a:r>
              <a:rPr lang="en-US" sz="62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= 1.6*10^-13</a:t>
            </a:r>
          </a:p>
          <a:p>
            <a:pPr algn="ctr">
              <a:lnSpc>
                <a:spcPts val="8723"/>
              </a:lnSpc>
            </a:pPr>
          </a:p>
          <a:p>
            <a:pPr algn="ctr">
              <a:lnSpc>
                <a:spcPts val="8723"/>
              </a:lnSpc>
            </a:pPr>
            <a:r>
              <a:rPr lang="en-US" sz="62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(1.6*10^-13)(δt)approx=h/4pie</a:t>
            </a:r>
          </a:p>
          <a:p>
            <a:pPr algn="ctr">
              <a:lnSpc>
                <a:spcPts val="8723"/>
              </a:lnSpc>
            </a:pPr>
            <a:r>
              <a:rPr lang="en-US" sz="62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δt=3.3*10^-20s maximum</a:t>
            </a:r>
          </a:p>
          <a:p>
            <a:pPr algn="ctr">
              <a:lnSpc>
                <a:spcPts val="8723"/>
              </a:lnSpc>
            </a:pPr>
          </a:p>
          <a:p>
            <a:pPr algn="ctr">
              <a:lnSpc>
                <a:spcPts val="7883"/>
              </a:lnSpc>
            </a:pPr>
            <a:r>
              <a:rPr lang="en-US" sz="563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Hence it can be violated by very small particles for very less amount of time.</a:t>
            </a:r>
          </a:p>
          <a:p>
            <a:pPr algn="ctr">
              <a:lnSpc>
                <a:spcPts val="8723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01418" y="4005909"/>
            <a:ext cx="13858299" cy="134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0"/>
              </a:lnSpc>
            </a:pPr>
            <a:r>
              <a:rPr lang="en-US" sz="8924" i="true">
                <a:solidFill>
                  <a:srgbClr val="FFFFFF"/>
                </a:solidFill>
                <a:latin typeface="HK Grotesk Medium Italics"/>
                <a:ea typeface="HK Grotesk Medium Italics"/>
                <a:cs typeface="HK Grotesk Medium Italics"/>
                <a:sym typeface="HK Grotesk Medium Italic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5393" y="372906"/>
            <a:ext cx="12837373" cy="9160791"/>
            <a:chOff x="0" y="0"/>
            <a:chExt cx="17116497" cy="1221438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38039"/>
              <a:ext cx="17116497" cy="159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What is vacuum?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3612978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b="true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448655"/>
              <a:ext cx="10831456" cy="7765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56"/>
                </a:lnSpc>
              </a:pPr>
              <a:r>
                <a:rPr lang="en-US" sz="5540" spc="-55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 vacuum is a space devoid of matter.</a:t>
              </a:r>
            </a:p>
            <a:p>
              <a:pPr algn="l">
                <a:lnSpc>
                  <a:spcPts val="7756"/>
                </a:lnSpc>
                <a:spcBef>
                  <a:spcPct val="0"/>
                </a:spcBef>
              </a:pPr>
              <a:r>
                <a:rPr lang="en-US" sz="5540" spc="-55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It is generally created  for performing various science experiments and also has many industrial uses.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519963" y="1499454"/>
            <a:ext cx="5992658" cy="5992658"/>
          </a:xfrm>
          <a:custGeom>
            <a:avLst/>
            <a:gdLst/>
            <a:ahLst/>
            <a:cxnLst/>
            <a:rect r="r" b="b" t="t" l="l"/>
            <a:pathLst>
              <a:path h="5992658" w="5992658">
                <a:moveTo>
                  <a:pt x="0" y="0"/>
                </a:moveTo>
                <a:lnTo>
                  <a:pt x="5992657" y="0"/>
                </a:lnTo>
                <a:lnTo>
                  <a:pt x="5992657" y="5992657"/>
                </a:lnTo>
                <a:lnTo>
                  <a:pt x="0" y="5992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5238549" y="7531796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3667511" y="-2216185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5580">
            <a:off x="-2026661" y="6586037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3" y="0"/>
                </a:lnTo>
                <a:lnTo>
                  <a:pt x="7824543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761750" y="523555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374943"/>
            <a:ext cx="5307614" cy="419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We are made </a:t>
            </a:r>
          </a:p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up of mostly</a:t>
            </a:r>
          </a:p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empty spaces?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57746" y="2219007"/>
            <a:ext cx="7768126" cy="576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  <a:spcBef>
                <a:spcPct val="0"/>
              </a:spcBef>
            </a:pPr>
            <a:r>
              <a:rPr lang="en-US" sz="4899" spc="-48">
                <a:solidFill>
                  <a:srgbClr val="000000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An atom is almost empty space.The nucleus of an atom is about 10-15 m in size; this means it is about 10-5 (or 1/100,000) of the size of the whole atom.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566" y="7171898"/>
            <a:ext cx="2729129" cy="2585849"/>
          </a:xfrm>
          <a:custGeom>
            <a:avLst/>
            <a:gdLst/>
            <a:ahLst/>
            <a:cxnLst/>
            <a:rect r="r" b="b" t="t" l="l"/>
            <a:pathLst>
              <a:path h="2585849" w="272912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85645">
            <a:off x="-1867548" y="60686"/>
            <a:ext cx="9901401" cy="8812247"/>
          </a:xfrm>
          <a:custGeom>
            <a:avLst/>
            <a:gdLst/>
            <a:ahLst/>
            <a:cxnLst/>
            <a:rect r="r" b="b" t="t" l="l"/>
            <a:pathLst>
              <a:path h="8812247" w="9901401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7083089" y="303005"/>
            <a:ext cx="1517793" cy="1451390"/>
          </a:xfrm>
          <a:custGeom>
            <a:avLst/>
            <a:gdLst/>
            <a:ahLst/>
            <a:cxnLst/>
            <a:rect r="r" b="b" t="t" l="l"/>
            <a:pathLst>
              <a:path h="1451390" w="1517793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55946" y="1005677"/>
            <a:ext cx="12777598" cy="875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7"/>
              </a:lnSpc>
            </a:pPr>
            <a:r>
              <a:rPr lang="en-US" sz="5141" spc="-51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Protons and neutrons are made up of subatomic particles calles quarks.There are 6 types of quarks : up, down, strange, charm, bottom, and top.Protons consist of two up quarks and one down quark, whereas a neutron is made up of two down quarks and one up quark.</a:t>
            </a:r>
          </a:p>
          <a:p>
            <a:pPr algn="l">
              <a:lnSpc>
                <a:spcPts val="5876"/>
              </a:lnSpc>
              <a:spcBef>
                <a:spcPct val="0"/>
              </a:spcBef>
            </a:pPr>
          </a:p>
          <a:p>
            <a:pPr algn="l">
              <a:lnSpc>
                <a:spcPts val="139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38422" y="813850"/>
            <a:ext cx="13115011" cy="8659299"/>
          </a:xfrm>
          <a:custGeom>
            <a:avLst/>
            <a:gdLst/>
            <a:ahLst/>
            <a:cxnLst/>
            <a:rect r="r" b="b" t="t" l="l"/>
            <a:pathLst>
              <a:path h="8659299" w="13115011">
                <a:moveTo>
                  <a:pt x="0" y="0"/>
                </a:moveTo>
                <a:lnTo>
                  <a:pt x="13115011" y="0"/>
                </a:lnTo>
                <a:lnTo>
                  <a:pt x="13115011" y="8659300"/>
                </a:lnTo>
                <a:lnTo>
                  <a:pt x="0" y="8659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4" t="-381" r="-644" b="-381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996" t="0" r="996" b="1665"/>
          <a:stretch>
            <a:fillRect/>
          </a:stretch>
        </p:blipFill>
        <p:spPr>
          <a:xfrm flipH="false" flipV="false" rot="0">
            <a:off x="3733800" y="654006"/>
            <a:ext cx="11499170" cy="865311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733800" y="4024091"/>
            <a:ext cx="3787282" cy="1312806"/>
            <a:chOff x="0" y="0"/>
            <a:chExt cx="5049709" cy="175040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5049709" cy="914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82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1937"/>
              <a:ext cx="5049709" cy="478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171486" y="9477080"/>
            <a:ext cx="59450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GLUON FIELD FLUTUATIONS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4096171"/>
            <a:ext cx="1056541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Where does these come from in empty vacuum?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06405" y="2465368"/>
            <a:ext cx="13857778" cy="52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8"/>
              </a:lnSpc>
              <a:spcBef>
                <a:spcPct val="0"/>
              </a:spcBef>
            </a:pPr>
            <a:r>
              <a:rPr lang="en-US" sz="5999" spc="-59">
                <a:solidFill>
                  <a:srgbClr val="000000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It is due to quatum fluctuations in which a pair of particle and antiparticle is formed from space time (or from an empty space) which quickly merge together or annihilates to give that enrgy back to space time.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56604" y="1028700"/>
            <a:ext cx="1397479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DAFU12Eu4AE</dc:identifier>
  <dcterms:modified xsi:type="dcterms:W3CDTF">2011-08-01T06:04:30Z</dcterms:modified>
  <cp:revision>1</cp:revision>
  <dc:title>Purple and Black Simple Technology Keynote Presentation</dc:title>
</cp:coreProperties>
</file>